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5B3D2-AC2A-402E-94C9-F7E5FE3965FB}" type="datetimeFigureOut">
              <a:rPr lang="en-US" smtClean="0"/>
              <a:t>10/28/2017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96E60-967E-4625-B4CD-7DD63063A0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09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85B3D2-AC2A-402E-94C9-F7E5FE3965FB}" type="datetimeFigureOut">
              <a:rPr lang="en-US" smtClean="0"/>
              <a:t>10/28/2017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96E60-967E-4625-B4CD-7DD63063A0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214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Typing Macrons</a:t>
            </a:r>
            <a:endParaRPr lang="en-US" altLang="en-US"/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41508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Finding Unicode Codes</a:t>
            </a:r>
            <a:endParaRPr lang="en-US" altLang="en-US"/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6542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What’s the payoff to all this?</a:t>
            </a:r>
            <a:endParaRPr lang="en-US" altLang="en-US" dirty="0"/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7996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 couple of extra things</a:t>
            </a:r>
            <a:endParaRPr lang="en-US" altLang="en-US"/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3278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566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Using Windows</a:t>
            </a:r>
            <a:endParaRPr lang="en-US" altLang="en-US"/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2474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1. Windows Character Map</a:t>
            </a:r>
            <a:endParaRPr lang="en-US" altLang="en-US"/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3207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smtClean="0"/>
              <a:t>Where do I find the Windows Character Map?</a:t>
            </a:r>
            <a:endParaRPr lang="en-US" altLang="en-US" sz="4000"/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2823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smtClean="0"/>
              <a:t>Where do I find the Windows Character Map?</a:t>
            </a:r>
            <a:endParaRPr lang="en-US" altLang="en-US" sz="4000"/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49406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Windows Character Map</a:t>
            </a:r>
            <a:endParaRPr lang="en-US" altLang="en-US"/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428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Windows Character Map</a:t>
            </a:r>
            <a:endParaRPr lang="en-US" altLang="en-US"/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7100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2. A Less Arduous Way</a:t>
            </a:r>
            <a:br>
              <a:rPr lang="en-US" altLang="en-US" smtClean="0"/>
            </a:br>
            <a:r>
              <a:rPr lang="en-US" altLang="en-US" sz="2800" smtClean="0"/>
              <a:t>(for some)</a:t>
            </a:r>
            <a:endParaRPr lang="en-US" altLang="en-US" sz="2800"/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2767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Finding Unicode Codes</a:t>
            </a:r>
            <a:endParaRPr lang="en-US" altLang="en-US"/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166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</Words>
  <Application>Microsoft Office PowerPoint</Application>
  <PresentationFormat>On-screen Show (4:3)</PresentationFormat>
  <Paragraphs>12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Typing Macrons</vt:lpstr>
      <vt:lpstr>Using Windows</vt:lpstr>
      <vt:lpstr>1. Windows Character Map</vt:lpstr>
      <vt:lpstr>Where do I find the Windows Character Map?</vt:lpstr>
      <vt:lpstr>Where do I find the Windows Character Map?</vt:lpstr>
      <vt:lpstr>Windows Character Map</vt:lpstr>
      <vt:lpstr>Windows Character Map</vt:lpstr>
      <vt:lpstr>2. A Less Arduous Way (for some)</vt:lpstr>
      <vt:lpstr>Finding Unicode Codes</vt:lpstr>
      <vt:lpstr>Finding Unicode Codes</vt:lpstr>
      <vt:lpstr>What’s the payoff to all this?</vt:lpstr>
      <vt:lpstr>A couple of extra things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Typing Macrons</dc:title>
  <dc:creator>Darcy A. Krasne</dc:creator>
  <cp:lastModifiedBy>Darcy A. Krasne</cp:lastModifiedBy>
  <cp:revision>1</cp:revision>
  <dcterms:created xsi:type="dcterms:W3CDTF">2017-10-28T17:30:19Z</dcterms:created>
  <dcterms:modified xsi:type="dcterms:W3CDTF">2017-10-28T17:30:19Z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825924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D5.0.6</vt:lpwstr>
  </property>
</Properties>
</file>